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av" ContentType="audio/wav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75" r:id="rId4"/>
    <p:sldId id="293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16-11-14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16-11-14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16-11-14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>
                <a:latin typeface="Papyrus"/>
                <a:cs typeface="Papyrus"/>
              </a:rPr>
              <a:t>The</a:t>
            </a:r>
            <a:r>
              <a:rPr lang="es-ES" dirty="0" smtClean="0">
                <a:latin typeface="Papyrus"/>
                <a:cs typeface="Papyrus"/>
              </a:rPr>
              <a:t> </a:t>
            </a:r>
            <a:r>
              <a:rPr lang="es-ES" dirty="0" err="1" smtClean="0">
                <a:latin typeface="Papyrus"/>
                <a:cs typeface="Papyrus"/>
              </a:rPr>
              <a:t>leyend</a:t>
            </a:r>
            <a:r>
              <a:rPr lang="es-ES" dirty="0" smtClean="0">
                <a:latin typeface="Papyrus"/>
                <a:cs typeface="Papyrus"/>
              </a:rPr>
              <a:t> of </a:t>
            </a:r>
            <a:r>
              <a:rPr lang="es-ES" dirty="0" err="1" smtClean="0">
                <a:latin typeface="Papyrus"/>
                <a:cs typeface="Papyrus"/>
              </a:rPr>
              <a:t>fionn</a:t>
            </a:r>
            <a:r>
              <a:rPr lang="es-ES" dirty="0" smtClean="0">
                <a:latin typeface="Papyrus"/>
                <a:cs typeface="Papyrus"/>
              </a:rPr>
              <a:t> </a:t>
            </a:r>
            <a:r>
              <a:rPr lang="es-ES" dirty="0" err="1" smtClean="0">
                <a:latin typeface="Papyrus"/>
                <a:cs typeface="Papyrus"/>
              </a:rPr>
              <a:t>mac</a:t>
            </a:r>
            <a:r>
              <a:rPr lang="es-ES" dirty="0" smtClean="0">
                <a:latin typeface="Papyrus"/>
                <a:cs typeface="Papyrus"/>
              </a:rPr>
              <a:t> </a:t>
            </a:r>
            <a:r>
              <a:rPr lang="es-ES" dirty="0" err="1" smtClean="0">
                <a:latin typeface="Papyrus"/>
                <a:cs typeface="Papyrus"/>
              </a:rPr>
              <a:t>cumhaill</a:t>
            </a:r>
            <a:endParaRPr lang="es-ES" dirty="0">
              <a:latin typeface="Papyrus"/>
              <a:cs typeface="Papyru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Narrated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Daniela Montoya</a:t>
            </a:r>
            <a:endParaRPr lang="es-ES" dirty="0"/>
          </a:p>
        </p:txBody>
      </p:sp>
      <p:pic>
        <p:nvPicPr>
          <p:cNvPr id="5" name="Sonid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54347" y="43954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6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46" y="2454035"/>
            <a:ext cx="6914211" cy="2814419"/>
          </a:xfrm>
        </p:spPr>
        <p:txBody>
          <a:bodyPr/>
          <a:lstStyle/>
          <a:p>
            <a:pPr fontAlgn="base"/>
            <a:r>
              <a:rPr lang="es-ES_tradnl" dirty="0" err="1" smtClean="0">
                <a:latin typeface="Papyrus"/>
                <a:cs typeface="Papyrus"/>
              </a:rPr>
              <a:t>The</a:t>
            </a:r>
            <a:r>
              <a:rPr lang="es-ES_tradnl" dirty="0" smtClean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story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goes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that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Fionn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invited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the</a:t>
            </a:r>
            <a:r>
              <a:rPr lang="es-ES_tradnl" dirty="0">
                <a:latin typeface="Papyrus"/>
                <a:cs typeface="Papyrus"/>
              </a:rPr>
              <a:t> Scottish </a:t>
            </a:r>
            <a:r>
              <a:rPr lang="es-ES_tradnl" dirty="0" err="1">
                <a:latin typeface="Papyrus"/>
                <a:cs typeface="Papyrus"/>
              </a:rPr>
              <a:t>giant</a:t>
            </a:r>
            <a:r>
              <a:rPr lang="es-ES_tradnl" dirty="0">
                <a:latin typeface="Papyrus"/>
                <a:cs typeface="Papyrus"/>
              </a:rPr>
              <a:t>, </a:t>
            </a:r>
            <a:r>
              <a:rPr lang="es-ES_tradnl" dirty="0" err="1">
                <a:latin typeface="Papyrus"/>
                <a:cs typeface="Papyrus"/>
              </a:rPr>
              <a:t>Benandonner</a:t>
            </a:r>
            <a:r>
              <a:rPr lang="es-ES_tradnl" dirty="0">
                <a:latin typeface="Papyrus"/>
                <a:cs typeface="Papyrus"/>
              </a:rPr>
              <a:t>, </a:t>
            </a:r>
            <a:r>
              <a:rPr lang="es-ES_tradnl" dirty="0" err="1">
                <a:latin typeface="Papyrus"/>
                <a:cs typeface="Papyrus"/>
              </a:rPr>
              <a:t>to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visit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Ireland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for</a:t>
            </a:r>
            <a:r>
              <a:rPr lang="es-ES_tradnl" dirty="0">
                <a:latin typeface="Papyrus"/>
                <a:cs typeface="Papyrus"/>
              </a:rPr>
              <a:t> a </a:t>
            </a:r>
            <a:r>
              <a:rPr lang="es-ES_tradnl" dirty="0" err="1">
                <a:latin typeface="Papyrus"/>
                <a:cs typeface="Papyrus"/>
              </a:rPr>
              <a:t>contest</a:t>
            </a:r>
            <a:r>
              <a:rPr lang="es-ES_tradnl" dirty="0">
                <a:latin typeface="Papyrus"/>
                <a:cs typeface="Papyrus"/>
              </a:rPr>
              <a:t> of </a:t>
            </a:r>
            <a:r>
              <a:rPr lang="es-ES_tradnl" dirty="0" err="1">
                <a:latin typeface="Papyrus"/>
                <a:cs typeface="Papyrus"/>
              </a:rPr>
              <a:t>strength</a:t>
            </a:r>
            <a:r>
              <a:rPr lang="es-ES_tradnl" dirty="0" smtClean="0">
                <a:latin typeface="Papyrus"/>
                <a:cs typeface="Papyrus"/>
              </a:rPr>
              <a:t>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544740" y="1218437"/>
            <a:ext cx="56640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u="sng" dirty="0" err="1" smtClean="0">
                <a:latin typeface="Papyrus"/>
                <a:cs typeface="Papyrus"/>
              </a:rPr>
              <a:t>Giant’s</a:t>
            </a:r>
            <a:r>
              <a:rPr lang="es-ES" sz="3200" b="1" i="1" u="sng" dirty="0" smtClean="0">
                <a:latin typeface="Papyrus"/>
                <a:cs typeface="Papyrus"/>
              </a:rPr>
              <a:t> </a:t>
            </a:r>
            <a:r>
              <a:rPr lang="es-ES" sz="3200" b="1" i="1" u="sng" dirty="0" err="1" smtClean="0">
                <a:latin typeface="Papyrus"/>
                <a:cs typeface="Papyrus"/>
              </a:rPr>
              <a:t>Causeway</a:t>
            </a:r>
            <a:endParaRPr lang="es-ES" sz="3200" b="1" i="1" u="sng" dirty="0">
              <a:latin typeface="Papyrus"/>
              <a:cs typeface="Papyrus"/>
            </a:endParaRPr>
          </a:p>
        </p:txBody>
      </p:sp>
      <p:pic>
        <p:nvPicPr>
          <p:cNvPr id="5" name="Sonid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2385" y="44556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9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mages (1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r="2530"/>
          <a:stretch>
            <a:fillRect/>
          </a:stretch>
        </p:blipFill>
        <p:spPr>
          <a:xfrm>
            <a:off x="154474" y="1387239"/>
            <a:ext cx="8835274" cy="4207275"/>
          </a:xfrm>
        </p:spPr>
      </p:pic>
    </p:spTree>
    <p:extLst>
      <p:ext uri="{BB962C8B-B14F-4D97-AF65-F5344CB8AC3E}">
        <p14:creationId xmlns:p14="http://schemas.microsoft.com/office/powerpoint/2010/main" val="303295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>
                <a:latin typeface="Papyrus"/>
                <a:cs typeface="Papyrus"/>
              </a:rPr>
              <a:t>Fionn</a:t>
            </a:r>
            <a:r>
              <a:rPr lang="es-ES_tradnl" dirty="0">
                <a:latin typeface="Papyrus"/>
                <a:cs typeface="Papyrus"/>
              </a:rPr>
              <a:t>, </a:t>
            </a:r>
            <a:r>
              <a:rPr lang="es-ES_tradnl" dirty="0" err="1">
                <a:latin typeface="Papyrus"/>
                <a:cs typeface="Papyrus"/>
              </a:rPr>
              <a:t>deciding</a:t>
            </a:r>
            <a:r>
              <a:rPr lang="es-ES_tradnl" dirty="0">
                <a:latin typeface="Papyrus"/>
                <a:cs typeface="Papyrus"/>
              </a:rPr>
              <a:t> as </a:t>
            </a:r>
            <a:r>
              <a:rPr lang="es-ES_tradnl" dirty="0" err="1">
                <a:latin typeface="Papyrus"/>
                <a:cs typeface="Papyrus"/>
              </a:rPr>
              <a:t>an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act</a:t>
            </a:r>
            <a:r>
              <a:rPr lang="es-ES_tradnl" dirty="0">
                <a:latin typeface="Papyrus"/>
                <a:cs typeface="Papyrus"/>
              </a:rPr>
              <a:t> of </a:t>
            </a:r>
            <a:r>
              <a:rPr lang="es-ES_tradnl" dirty="0" err="1">
                <a:latin typeface="Papyrus"/>
                <a:cs typeface="Papyrus"/>
              </a:rPr>
              <a:t>hospitality</a:t>
            </a:r>
            <a:r>
              <a:rPr lang="es-ES_tradnl" dirty="0">
                <a:latin typeface="Papyrus"/>
                <a:cs typeface="Papyrus"/>
              </a:rPr>
              <a:t>, </a:t>
            </a:r>
            <a:r>
              <a:rPr lang="es-ES_tradnl" dirty="0" err="1">
                <a:latin typeface="Papyrus"/>
                <a:cs typeface="Papyrus"/>
              </a:rPr>
              <a:t>to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build</a:t>
            </a:r>
            <a:r>
              <a:rPr lang="es-ES_tradnl" dirty="0">
                <a:latin typeface="Papyrus"/>
                <a:cs typeface="Papyrus"/>
              </a:rPr>
              <a:t> a </a:t>
            </a:r>
            <a:r>
              <a:rPr lang="es-ES_tradnl" dirty="0" err="1">
                <a:latin typeface="Papyrus"/>
                <a:cs typeface="Papyrus"/>
              </a:rPr>
              <a:t>walkway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between</a:t>
            </a:r>
            <a:r>
              <a:rPr lang="es-ES_tradnl" dirty="0">
                <a:latin typeface="Papyrus"/>
                <a:cs typeface="Papyrus"/>
              </a:rPr>
              <a:t> Scotland and </a:t>
            </a:r>
            <a:r>
              <a:rPr lang="es-ES_tradnl" dirty="0" err="1">
                <a:latin typeface="Papyrus"/>
                <a:cs typeface="Papyrus"/>
              </a:rPr>
              <a:t>Ireland</a:t>
            </a:r>
            <a:r>
              <a:rPr lang="es-ES_tradnl" dirty="0">
                <a:latin typeface="Papyrus"/>
                <a:cs typeface="Papyrus"/>
              </a:rPr>
              <a:t> so </a:t>
            </a:r>
            <a:r>
              <a:rPr lang="es-ES_tradnl" dirty="0" err="1">
                <a:latin typeface="Papyrus"/>
                <a:cs typeface="Papyrus"/>
              </a:rPr>
              <a:t>that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Benandonner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would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not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get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his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feet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wet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while</a:t>
            </a:r>
            <a:r>
              <a:rPr lang="es-ES_tradnl" dirty="0">
                <a:latin typeface="Papyrus"/>
                <a:cs typeface="Papyrus"/>
              </a:rPr>
              <a:t> he </a:t>
            </a:r>
            <a:r>
              <a:rPr lang="es-ES_tradnl" dirty="0" err="1">
                <a:latin typeface="Papyrus"/>
                <a:cs typeface="Papyrus"/>
              </a:rPr>
              <a:t>crossed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Irish</a:t>
            </a:r>
            <a:r>
              <a:rPr lang="es-ES_tradnl" dirty="0">
                <a:latin typeface="Papyrus"/>
                <a:cs typeface="Papyrus"/>
              </a:rPr>
              <a:t> Sea </a:t>
            </a:r>
            <a:r>
              <a:rPr lang="es-ES_tradnl" dirty="0" err="1">
                <a:latin typeface="Papyrus"/>
                <a:cs typeface="Papyrus"/>
              </a:rPr>
              <a:t>started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to</a:t>
            </a:r>
            <a:r>
              <a:rPr lang="es-ES_tradnl" dirty="0">
                <a:latin typeface="Papyrus"/>
                <a:cs typeface="Papyrus"/>
              </a:rPr>
              <a:t> lay </a:t>
            </a:r>
            <a:r>
              <a:rPr lang="es-ES_tradnl" dirty="0" err="1">
                <a:latin typeface="Papyrus"/>
                <a:cs typeface="Papyrus"/>
              </a:rPr>
              <a:t>down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the</a:t>
            </a:r>
            <a:r>
              <a:rPr lang="es-ES_tradnl" dirty="0">
                <a:latin typeface="Papyrus"/>
                <a:cs typeface="Papyrus"/>
              </a:rPr>
              <a:t> hexagonal </a:t>
            </a:r>
            <a:r>
              <a:rPr lang="es-ES_tradnl" dirty="0" err="1">
                <a:latin typeface="Papyrus"/>
                <a:cs typeface="Papyrus"/>
              </a:rPr>
              <a:t>stones</a:t>
            </a:r>
            <a:r>
              <a:rPr lang="es-ES_tradnl" dirty="0">
                <a:latin typeface="Papyrus"/>
                <a:cs typeface="Papyrus"/>
              </a:rPr>
              <a:t>.</a:t>
            </a:r>
          </a:p>
          <a:p>
            <a:endParaRPr lang="es-ES" dirty="0"/>
          </a:p>
        </p:txBody>
      </p:sp>
      <p:pic>
        <p:nvPicPr>
          <p:cNvPr id="4" name="Sonid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96891" y="46736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8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7" y="600637"/>
            <a:ext cx="7655042" cy="56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69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Costura.thmx</Template>
  <TotalTime>143</TotalTime>
  <Words>73</Words>
  <Application>Microsoft Macintosh PowerPoint</Application>
  <PresentationFormat>Presentación en pantalla (4:3)</PresentationFormat>
  <Paragraphs>5</Paragraphs>
  <Slides>5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Costura</vt:lpstr>
      <vt:lpstr>The leyend of fionn mac cumhaill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leyend of finn mccool</dc:title>
  <dc:creator>Daniela Paz Montoya Astudillo</dc:creator>
  <cp:lastModifiedBy>Daniela Paz Montoya Astudillo</cp:lastModifiedBy>
  <cp:revision>17</cp:revision>
  <dcterms:created xsi:type="dcterms:W3CDTF">2014-11-16T17:05:54Z</dcterms:created>
  <dcterms:modified xsi:type="dcterms:W3CDTF">2014-11-17T01:31:55Z</dcterms:modified>
</cp:coreProperties>
</file>